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anrope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4B4570-31B8-4CA1-8FD9-75531E4FD44D}">
  <a:tblStyle styleId="{7E4B4570-31B8-4CA1-8FD9-75531E4FD4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nrope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RobotoMono-regular.fntdata"/><Relationship Id="rId27" Type="http://schemas.openxmlformats.org/officeDocument/2006/relationships/font" Target="fonts/Manrop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c85a477933_0_1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85a477933_0_3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85a477933_0_4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85a477933_0_1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85a477933_0_1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85a477933_0_2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85a47793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85a47793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85a47793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85a47793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c85a47793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c85a47793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c85a477933_0_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85a477933_0_3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8" name="Google Shape;38;p7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7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7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" name="Google Shape;43;p7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8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" name="Google Shape;54;p8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On-Train Food Ordering &amp; Feedback System</a:t>
            </a:r>
            <a:endParaRPr sz="4500"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●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Project Focus:</a:t>
            </a:r>
            <a:r>
              <a:rPr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 Bridging the Logistical Gap in E-Catering</a:t>
            </a:r>
            <a:endParaRPr sz="22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●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Team Members:</a:t>
            </a:r>
            <a:endParaRPr b="1" sz="1850">
              <a:solidFill>
                <a:srgbClr val="1F1F1F"/>
              </a:solidFill>
              <a:highlight>
                <a:srgbClr val="E9EE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○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Sreya Datta Gupta</a:t>
            </a:r>
            <a:r>
              <a:rPr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 (Semester VI)</a:t>
            </a:r>
            <a:endParaRPr sz="1850">
              <a:solidFill>
                <a:srgbClr val="1F1F1F"/>
              </a:solidFill>
              <a:highlight>
                <a:srgbClr val="E9EE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○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Aditya Tiwari</a:t>
            </a:r>
            <a:r>
              <a:rPr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 (Semester IV)</a:t>
            </a:r>
            <a:endParaRPr sz="1850">
              <a:solidFill>
                <a:srgbClr val="1F1F1F"/>
              </a:solidFill>
              <a:highlight>
                <a:srgbClr val="E9EE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○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Prasun Biswas</a:t>
            </a:r>
            <a:r>
              <a:rPr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 (Semester IV)</a:t>
            </a:r>
            <a:endParaRPr sz="1850">
              <a:solidFill>
                <a:srgbClr val="1F1F1F"/>
              </a:solidFill>
              <a:highlight>
                <a:srgbClr val="E9EE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50"/>
              <a:buFont typeface="Roboto"/>
              <a:buChar char="●"/>
            </a:pPr>
            <a:r>
              <a:rPr b="1"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Institution:</a:t>
            </a:r>
            <a:r>
              <a:rPr lang="en" sz="185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Adamas University</a:t>
            </a:r>
            <a:endParaRPr sz="1850">
              <a:solidFill>
                <a:srgbClr val="1F1F1F"/>
              </a:solidFill>
              <a:highlight>
                <a:srgbClr val="E9EE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38" y="15193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Control &amp; Scalability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avoids physical hardware, keeping the system asset-light.</a:t>
            </a:r>
            <a:endParaRPr/>
          </a:p>
        </p:txBody>
      </p:sp>
      <p:sp>
        <p:nvSpPr>
          <p:cNvPr id="131" name="Google Shape;131;p19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architecture ensures operational costs are minimized per transaction.</a:t>
            </a:r>
            <a:endParaRPr/>
          </a:p>
        </p:txBody>
      </p:sp>
      <p:sp>
        <p:nvSpPr>
          <p:cNvPr id="132" name="Google Shape;132;p19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orders mean no operating costs, ensuring efficient budget control.</a:t>
            </a:r>
            <a:endParaRPr/>
          </a:p>
        </p:txBody>
      </p:sp>
      <p:sp>
        <p:nvSpPr>
          <p:cNvPr id="133" name="Google Shape;133;p19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5% "Trust Fee" per order effectively covers all necessary operational expenses.</a:t>
            </a:r>
            <a:endParaRPr/>
          </a:p>
        </p:txBody>
      </p:sp>
      <p:pic>
        <p:nvPicPr>
          <p:cNvPr id="134" name="Google Shape;134;p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0" y="2276800"/>
            <a:ext cx="2533200" cy="2532900"/>
          </a:xfrm>
          <a:prstGeom prst="ellipse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and Conclusion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27575" y="1616650"/>
            <a:ext cx="30360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bridge between GPS data and kitchen preparation is the single biggest factor in food quality.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Word: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Our system turns a chaotic logistical nightmare into a predictable, high-quality service, ensuring the Indian Railway passenger is no longer "left hungry at the signal."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Indian Railways is the world's 4th largest network, but e-catering still struggles with "The Last Mile" synchronization.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create a dynamic, GPS-synced ecosystem that ensures food quality, temperature, and delivery timing regardless of train delays.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Technology: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Integration with NTES (National Train Enquiry System) API and a Serverless SaaS model.</a:t>
            </a:r>
            <a:endParaRPr sz="1800"/>
          </a:p>
        </p:txBody>
      </p:sp>
      <p:pic>
        <p:nvPicPr>
          <p:cNvPr id="70" name="Google Shape;70;p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"Moving Target" Dilemma</a:t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Trains are dynamic; food prep is static.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Asymmetry: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live tracking for the passenger.</a:t>
            </a:r>
            <a:endParaRPr/>
          </a:p>
        </p:txBody>
      </p:sp>
      <p:sp>
        <p:nvSpPr>
          <p:cNvPr id="77" name="Google Shape;77;p12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Dead-ends: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Quality issues are reported too late to be fixed.</a:t>
            </a:r>
            <a:endParaRPr/>
          </a:p>
        </p:txBody>
      </p:sp>
      <p:sp>
        <p:nvSpPr>
          <p:cNvPr id="78" name="Google Shape;78;p12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Logistical Latency: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Delays = Cold food or missed delivery.</a:t>
            </a:r>
            <a:endParaRPr/>
          </a:p>
        </p:txBody>
      </p:sp>
      <p:pic>
        <p:nvPicPr>
          <p:cNvPr id="79" name="Google Shape;79;p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of 5 People (The "Why")</a:t>
            </a:r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our user research, 80% of passengers cite 'Uncertainty' as the reason they avoid e-catering.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1: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Complained about food being "stone-cold" due to an outer-signal delay.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2: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Missed a delivery because they didn't know which end of the platform the agent was at.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3: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Worried about sharing personal phone numbers with local vendors.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4: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Wanted to see "live hygiene" before ordering.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5: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Frustrated by the 7-day refund cycle for failed deliveries.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{7E4B4570-31B8-4CA1-8FD9-75531E4FD44D}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AS-IN(CURRENT SITUATION)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TO-BE(PROPOSED)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Kitchen Trigger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Fixed Time(eg:60 mins before ETA 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Dynamic:prep starts based on live Gps distance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Delay Sync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automated link to kitchen.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Automated “Hold/Pivot” logic via NTES API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Tracking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 SMS updates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Visul:Live Map showing the agent on the platform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Payment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Instant capture (refunds take  7 days)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Escrow:Funds Released only after OTP verification.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Google Shape;91;p14"/>
          <p:cNvSpPr txBox="1"/>
          <p:nvPr/>
        </p:nvSpPr>
        <p:spPr>
          <a:xfrm>
            <a:off x="2998475" y="714050"/>
            <a:ext cx="366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As-Is vs. To-Be Process Map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50" y="1426475"/>
            <a:ext cx="4547849" cy="33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750" y="1426475"/>
            <a:ext cx="2162625" cy="65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750" y="713912"/>
            <a:ext cx="4547850" cy="7689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663450" y="871318"/>
            <a:ext cx="1049100" cy="45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Order placed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003125" y="1562275"/>
            <a:ext cx="1499700" cy="454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Monitor Train GPS (Live NTES Data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91025" y="275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49" y="180300"/>
            <a:ext cx="4996550" cy="45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283475" y="914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b="1" lang="en"/>
              <a:t>Wait/Sleep Mode</a:t>
            </a:r>
            <a:r>
              <a:rPr lang="en"/>
              <a:t> logic. By only pinging the GPS frequently when the train is within 30 minutes, we slash API costs by 60%.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257250" y="2176500"/>
            <a:ext cx="275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b="1" lang="en"/>
              <a:t>Last-Minute Delay Pivot</a:t>
            </a:r>
            <a:r>
              <a:rPr lang="en"/>
              <a:t>, which holds the delivery agent if the train hits a signal stop.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UML (Use Case Diagram &amp; class diagram)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Logic: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Place Order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&lt;&lt;include&gt;&gt;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Authenticate PNR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 Actor: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IRCTC Database &amp; NTES API.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Extended Logic: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Raise Dispute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&lt;&lt;extend&gt;&gt;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Verify Delivery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You cannot complain about food you didn't receive!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400" y="475500"/>
            <a:ext cx="3929325" cy="2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050" y="2708646"/>
            <a:ext cx="2478299" cy="200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349" y="2740975"/>
            <a:ext cx="1882501" cy="194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Safety Measures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PNR Masking protects personal identity with a Transit Token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Vendors only receive Coach and Seat information for deliveries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Geo-Fenced OTP ensures agents are near the train for delivery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Encrypted Audit Trails prevent vendors from tampering with hygiene ratings</a:t>
            </a:r>
            <a:endParaRPr/>
          </a:p>
        </p:txBody>
      </p:sp>
      <p:pic>
        <p:nvPicPr>
          <p:cNvPr id="119" name="Google Shape;119;p1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Escrow: Payment Protection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Payment is held in a digital vault until delivery is verified.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15-minute window allows reporting stale or cold food post-delivery.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Payment is frozen for vendors when a quality dispute is raised.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Orders pivot to a new vendor if the train delay exceeds one hour.</a:t>
            </a:r>
            <a:endParaRPr/>
          </a:p>
        </p:txBody>
      </p:sp>
      <p:pic>
        <p:nvPicPr>
          <p:cNvPr id="125" name="Google Shape;125;p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